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57" r:id="rId4"/>
    <p:sldId id="268" r:id="rId5"/>
    <p:sldId id="260" r:id="rId6"/>
    <p:sldId id="271" r:id="rId7"/>
    <p:sldId id="272" r:id="rId8"/>
    <p:sldId id="259" r:id="rId9"/>
    <p:sldId id="273" r:id="rId10"/>
    <p:sldId id="274" r:id="rId11"/>
    <p:sldId id="270" r:id="rId12"/>
    <p:sldId id="276" r:id="rId13"/>
    <p:sldId id="266" r:id="rId14"/>
    <p:sldId id="277" r:id="rId15"/>
    <p:sldId id="278" r:id="rId16"/>
    <p:sldId id="279" r:id="rId17"/>
    <p:sldId id="280" r:id="rId18"/>
    <p:sldId id="281" r:id="rId19"/>
    <p:sldId id="282" r:id="rId20"/>
    <p:sldId id="265" r:id="rId21"/>
    <p:sldId id="263" r:id="rId22"/>
    <p:sldId id="283" r:id="rId23"/>
    <p:sldId id="286" r:id="rId24"/>
    <p:sldId id="287" r:id="rId25"/>
    <p:sldId id="258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C074-2FE0-40EF-A4A7-A94CA8545E6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645F-892C-4FD3-A5F1-7D33D78F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645F-892C-4FD3-A5F1-7D33D78FB4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0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645F-892C-4FD3-A5F1-7D33D78FB4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alphaModFix amt="4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27C9-D90E-45B4-ACEF-6034C01C06DE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1AAC-42BA-4B91-8218-7E855FA9A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IP0Ch1Va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a6KEwWY9H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EeH4EniM3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3BjWvTT9R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Cost of Packaging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Mr. Philip Morris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Resources: Paper Products/Cardboard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56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https://www.youtube.com/watch?v=7IP0Ch1Va44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resources: Paper Products/Cardboard -Trees</a:t>
            </a:r>
            <a:endParaRPr lang="en-US" dirty="0"/>
          </a:p>
        </p:txBody>
      </p:sp>
      <p:pic>
        <p:nvPicPr>
          <p:cNvPr id="4" name="Content Placeholder 3" descr="many-trees-cut-down-day_42bf5e6262028f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2555"/>
            <a:ext cx="8229600" cy="4632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Products/Cardboard -Cost to Animals/Environment</a:t>
            </a:r>
            <a:endParaRPr lang="en-US" dirty="0"/>
          </a:p>
        </p:txBody>
      </p:sp>
      <p:pic>
        <p:nvPicPr>
          <p:cNvPr id="5" name="Picture 4" descr="Mass Wasting.jpg"/>
          <p:cNvPicPr>
            <a:picLocks noChangeAspect="1"/>
          </p:cNvPicPr>
          <p:nvPr/>
        </p:nvPicPr>
        <p:blipFill>
          <a:blip r:embed="rId2" cstate="print"/>
          <a:srcRect l="24481" r="10625"/>
          <a:stretch>
            <a:fillRect/>
          </a:stretch>
        </p:blipFill>
        <p:spPr>
          <a:xfrm>
            <a:off x="4419600" y="1905000"/>
            <a:ext cx="4579034" cy="4724400"/>
          </a:xfrm>
          <a:prstGeom prst="rect">
            <a:avLst/>
          </a:prstGeom>
        </p:spPr>
      </p:pic>
      <p:pic>
        <p:nvPicPr>
          <p:cNvPr id="6" name="Picture 5" descr="5e444f0533425f9749944204ca68dc41.jpeg"/>
          <p:cNvPicPr>
            <a:picLocks noChangeAspect="1"/>
          </p:cNvPicPr>
          <p:nvPr/>
        </p:nvPicPr>
        <p:blipFill>
          <a:blip r:embed="rId3" cstate="print"/>
          <a:srcRect l="31538" r="4083"/>
          <a:stretch>
            <a:fillRect/>
          </a:stretch>
        </p:blipFill>
        <p:spPr>
          <a:xfrm>
            <a:off x="152400" y="1371600"/>
            <a:ext cx="458402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Products/Cardboard-Production and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Paper Products/Cardboard-production </a:t>
            </a:r>
            <a:r>
              <a:rPr lang="en-US" dirty="0"/>
              <a:t>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781800" cy="3809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905000"/>
            <a:ext cx="32246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Products/Cardboard-Energy to Produce/Recycle</a:t>
            </a:r>
            <a:endParaRPr lang="en-US" dirty="0"/>
          </a:p>
        </p:txBody>
      </p:sp>
      <p:pic>
        <p:nvPicPr>
          <p:cNvPr id="4" name="Picture 3" descr="air-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49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Resources: Aluminum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56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https://www.youtube.com/watch?v=fa6KEwWY9HU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resources: Aluminum</a:t>
            </a:r>
            <a:endParaRPr lang="en-US" dirty="0"/>
          </a:p>
        </p:txBody>
      </p:sp>
      <p:pic>
        <p:nvPicPr>
          <p:cNvPr id="6" name="Content Placeholder 5" descr="BandAfter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905035" cy="5235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Aluminum-Cost to Animals/Environment</a:t>
            </a:r>
            <a:endParaRPr lang="en-US" dirty="0"/>
          </a:p>
        </p:txBody>
      </p:sp>
      <p:pic>
        <p:nvPicPr>
          <p:cNvPr id="7" name="Picture 6" descr="Animas-River-split-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7824" y="2819400"/>
            <a:ext cx="5656176" cy="3810000"/>
          </a:xfrm>
          <a:prstGeom prst="rect">
            <a:avLst/>
          </a:prstGeom>
        </p:spPr>
      </p:pic>
      <p:pic>
        <p:nvPicPr>
          <p:cNvPr id="32772" name="Picture 4" descr="Image result for homeless baby wild animals mining"/>
          <p:cNvPicPr>
            <a:picLocks noChangeAspect="1" noChangeArrowheads="1"/>
          </p:cNvPicPr>
          <p:nvPr/>
        </p:nvPicPr>
        <p:blipFill>
          <a:blip r:embed="rId4" cstate="print"/>
          <a:srcRect l="7500" r="5000"/>
          <a:stretch>
            <a:fillRect/>
          </a:stretch>
        </p:blipFill>
        <p:spPr bwMode="auto">
          <a:xfrm>
            <a:off x="0" y="1600200"/>
            <a:ext cx="475075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178271" cy="4906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Aluminum-Production and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Aluminum-</a:t>
            </a:r>
          </a:p>
          <a:p>
            <a:pPr>
              <a:buNone/>
            </a:pPr>
            <a:r>
              <a:rPr lang="en-US" dirty="0" smtClean="0"/>
              <a:t>production </a:t>
            </a:r>
            <a:r>
              <a:rPr lang="en-US" dirty="0"/>
              <a:t>process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133600"/>
            <a:ext cx="4876800" cy="4041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4829058" cy="2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Aluminum-Energy to Produce/Recycle</a:t>
            </a:r>
            <a:endParaRPr lang="en-US" dirty="0"/>
          </a:p>
        </p:txBody>
      </p:sp>
      <p:pic>
        <p:nvPicPr>
          <p:cNvPr id="5" name="Picture 4" descr="edb5e470-6b29-4a5a-9b94-f50729f853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17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What’s your order?</a:t>
            </a:r>
            <a:endParaRPr lang="en-US" dirty="0"/>
          </a:p>
        </p:txBody>
      </p:sp>
      <p:pic>
        <p:nvPicPr>
          <p:cNvPr id="1026" name="Picture 2" descr="C:\Users\J\AppData\Local\Microsoft\Windows\INetCache\IE\RMRKYC8O\hersheykis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3999"/>
            <a:ext cx="2362200" cy="3307079"/>
          </a:xfrm>
          <a:prstGeom prst="rect">
            <a:avLst/>
          </a:prstGeom>
          <a:noFill/>
        </p:spPr>
      </p:pic>
      <p:pic>
        <p:nvPicPr>
          <p:cNvPr id="1029" name="Picture 5" descr="C:\Users\J\AppData\Local\Microsoft\Windows\INetCache\IE\ABXHO3U5\lunc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889504" cy="3704492"/>
          </a:xfrm>
          <a:prstGeom prst="rect">
            <a:avLst/>
          </a:prstGeom>
          <a:noFill/>
        </p:spPr>
      </p:pic>
      <p:pic>
        <p:nvPicPr>
          <p:cNvPr id="1034" name="Picture 10" descr="C:\Users\J\AppData\Local\Microsoft\Windows\INetCache\IE\RMRKYC8O\800px-Ziploc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86000"/>
            <a:ext cx="3193804" cy="1752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Packaging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1447800" y="1295400"/>
            <a:ext cx="1187450" cy="129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Emissions during production and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Plastic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Paper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Aluminum</a:t>
            </a:r>
            <a:endParaRPr lang="en-US" dirty="0"/>
          </a:p>
        </p:txBody>
      </p:sp>
      <p:pic>
        <p:nvPicPr>
          <p:cNvPr id="1026" name="Picture 2" descr="http://www.asyousow.org/wp-content/uploads/2013/07/IMAGE-packaging-carbon-pol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10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2286000" y="4953000"/>
            <a:ext cx="1187450" cy="1295400"/>
          </a:xfrm>
          <a:prstGeom prst="rect">
            <a:avLst/>
          </a:prstGeom>
          <a:noFill/>
        </p:spPr>
      </p:pic>
      <p:pic>
        <p:nvPicPr>
          <p:cNvPr id="14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1981200" y="1447800"/>
            <a:ext cx="1187450" cy="1295400"/>
          </a:xfrm>
          <a:prstGeom prst="rect">
            <a:avLst/>
          </a:prstGeom>
          <a:noFill/>
        </p:spPr>
      </p:pic>
      <p:pic>
        <p:nvPicPr>
          <p:cNvPr id="13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1371600" y="2971800"/>
            <a:ext cx="1187450" cy="1295400"/>
          </a:xfrm>
          <a:prstGeom prst="rect">
            <a:avLst/>
          </a:prstGeom>
          <a:noFill/>
        </p:spPr>
      </p:pic>
      <p:pic>
        <p:nvPicPr>
          <p:cNvPr id="12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1905000" y="3124200"/>
            <a:ext cx="1187450" cy="1295400"/>
          </a:xfrm>
          <a:prstGeom prst="rect">
            <a:avLst/>
          </a:prstGeom>
          <a:noFill/>
        </p:spPr>
      </p:pic>
      <p:pic>
        <p:nvPicPr>
          <p:cNvPr id="11" name="Picture 6" descr="C:\Users\J\AppData\Local\Microsoft\Windows\INetCache\IE\5M2Q1UBG\13_08_57_we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6A9D8"/>
              </a:clrFrom>
              <a:clrTo>
                <a:srgbClr val="36A9D8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2438400" y="3276600"/>
            <a:ext cx="118745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Cleanup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Brewster Camp Ground</a:t>
            </a:r>
          </a:p>
          <a:p>
            <a:r>
              <a:rPr lang="en-US" dirty="0" smtClean="0"/>
              <a:t>Three hours</a:t>
            </a:r>
          </a:p>
          <a:p>
            <a:pPr>
              <a:buNone/>
            </a:pPr>
            <a:r>
              <a:rPr lang="en-US" dirty="0" smtClean="0"/>
              <a:t> of cleanup=$30</a:t>
            </a:r>
          </a:p>
          <a:p>
            <a:pPr>
              <a:buNone/>
            </a:pPr>
            <a:r>
              <a:rPr lang="en-US" dirty="0" smtClean="0"/>
              <a:t> labor cost</a:t>
            </a:r>
            <a:endParaRPr lang="en-US" dirty="0"/>
          </a:p>
        </p:txBody>
      </p:sp>
      <p:pic>
        <p:nvPicPr>
          <p:cNvPr id="9" name="Picture 8" descr="IMG_2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568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Cleanup-Roadside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Trash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Image result for roadside trash"/>
          <p:cNvPicPr>
            <a:picLocks noChangeAspect="1" noChangeArrowheads="1"/>
          </p:cNvPicPr>
          <p:nvPr/>
        </p:nvPicPr>
        <p:blipFill>
          <a:blip r:embed="rId2" cstate="print"/>
          <a:srcRect b="9379"/>
          <a:stretch>
            <a:fillRect/>
          </a:stretch>
        </p:blipFill>
        <p:spPr bwMode="auto">
          <a:xfrm>
            <a:off x="533400" y="1295400"/>
            <a:ext cx="7924800" cy="528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What can you do to decrease the total amount of waste?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3200400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Pie chart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38954"/>
            <a:ext cx="4860475" cy="45386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Cleanup-Landfill</a:t>
            </a:r>
          </a:p>
        </p:txBody>
      </p:sp>
      <p:pic>
        <p:nvPicPr>
          <p:cNvPr id="5" name="Picture 4" descr="landfills-good_c4362358568c0f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893512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10" name="Content Placeholder 9" descr="phils 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94969" cy="6781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What’s your order?</a:t>
            </a:r>
            <a:endParaRPr lang="en-US" dirty="0"/>
          </a:p>
        </p:txBody>
      </p:sp>
      <p:pic>
        <p:nvPicPr>
          <p:cNvPr id="1026" name="Picture 2" descr="C:\Users\J\AppData\Local\Microsoft\Windows\INetCache\IE\RMRKYC8O\hersheykis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3999"/>
            <a:ext cx="2362200" cy="3307079"/>
          </a:xfrm>
          <a:prstGeom prst="rect">
            <a:avLst/>
          </a:prstGeom>
          <a:noFill/>
        </p:spPr>
      </p:pic>
      <p:pic>
        <p:nvPicPr>
          <p:cNvPr id="1029" name="Picture 5" descr="C:\Users\J\AppData\Local\Microsoft\Windows\INetCache\IE\ABXHO3U5\lunc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889504" cy="3704492"/>
          </a:xfrm>
          <a:prstGeom prst="rect">
            <a:avLst/>
          </a:prstGeom>
          <a:noFill/>
        </p:spPr>
      </p:pic>
      <p:pic>
        <p:nvPicPr>
          <p:cNvPr id="1034" name="Picture 10" descr="C:\Users\J\AppData\Local\Microsoft\Windows\INetCache\IE\RMRKYC8O\800px-Ziploc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286000"/>
            <a:ext cx="3193804" cy="1752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Packaging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81000" y="304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Order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Discussion point</a:t>
            </a:r>
          </a:p>
          <a:p>
            <a:r>
              <a:rPr lang="en-US" dirty="0" smtClean="0"/>
              <a:t>Which has the highest cost of production?</a:t>
            </a:r>
          </a:p>
          <a:p>
            <a:r>
              <a:rPr lang="en-US" dirty="0" smtClean="0"/>
              <a:t>Which has the highest cost to the environment?</a:t>
            </a:r>
          </a:p>
          <a:p>
            <a:r>
              <a:rPr lang="en-US" dirty="0" smtClean="0"/>
              <a:t>Which has the highest cost to consumer?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https://youtu.be/KEeH4EniM3E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Resources: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562600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https://www.youtube.com/watch?v=f3BjWvTT9Ro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Resources: Plastic-Drilling/</a:t>
            </a:r>
            <a:r>
              <a:rPr lang="en-US" dirty="0" err="1" smtClean="0"/>
              <a:t>Fracking</a:t>
            </a:r>
            <a:r>
              <a:rPr lang="en-US" dirty="0" smtClean="0"/>
              <a:t> Oil Products</a:t>
            </a:r>
            <a:endParaRPr lang="en-US" dirty="0"/>
          </a:p>
        </p:txBody>
      </p:sp>
      <p:pic>
        <p:nvPicPr>
          <p:cNvPr id="6" name="Content Placeholder 5" descr="Alberta-tar-s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7629"/>
            <a:ext cx="7924800" cy="5330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Plastic-Cost to Animals/Environment</a:t>
            </a:r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912" y="1524000"/>
            <a:ext cx="5606288" cy="4724400"/>
          </a:xfrm>
          <a:prstGeom prst="rect">
            <a:avLst/>
          </a:prstGeom>
          <a:noFill/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43592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Plastic-Production and Transportation</a:t>
            </a:r>
            <a:endParaRPr lang="en-US" dirty="0"/>
          </a:p>
        </p:txBody>
      </p:sp>
      <p:pic>
        <p:nvPicPr>
          <p:cNvPr id="6" name="Picture 5" descr="life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5772150" cy="5209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Plastic</a:t>
            </a:r>
          </a:p>
          <a:p>
            <a:pPr>
              <a:buNone/>
            </a:pPr>
            <a:r>
              <a:rPr lang="en-US" dirty="0" smtClean="0"/>
              <a:t>production </a:t>
            </a:r>
          </a:p>
          <a:p>
            <a:pPr>
              <a:buNone/>
            </a:pPr>
            <a:r>
              <a:rPr lang="en-US" dirty="0" smtClean="0"/>
              <a:t>process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Plastic-Energy to Produce/Recycle</a:t>
            </a:r>
            <a:endParaRPr lang="en-US" dirty="0"/>
          </a:p>
        </p:txBody>
      </p:sp>
      <p:pic>
        <p:nvPicPr>
          <p:cNvPr id="5" name="Picture 4" descr="pulp_paper_mill.jpg"/>
          <p:cNvPicPr>
            <a:picLocks noChangeAspect="1"/>
          </p:cNvPicPr>
          <p:nvPr/>
        </p:nvPicPr>
        <p:blipFill>
          <a:blip r:embed="rId2" cstate="print"/>
          <a:srcRect b="5426"/>
          <a:stretch>
            <a:fillRect/>
          </a:stretch>
        </p:blipFill>
        <p:spPr>
          <a:xfrm>
            <a:off x="685800" y="1524000"/>
            <a:ext cx="7802966" cy="492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192</Words>
  <Application>Microsoft Office PowerPoint</Application>
  <PresentationFormat>On-screen Show (4:3)</PresentationFormat>
  <Paragraphs>66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What is the Cost of Packaging</vt:lpstr>
      <vt:lpstr>What’s your order?</vt:lpstr>
      <vt:lpstr>How Would You Order Them?</vt:lpstr>
      <vt:lpstr>Renewable Energy Video</vt:lpstr>
      <vt:lpstr>Natural Resources: Plastic</vt:lpstr>
      <vt:lpstr>Natural Resources: Plastic-Drilling/Fracking Oil Products</vt:lpstr>
      <vt:lpstr>Plastic-Cost to Animals/Environment</vt:lpstr>
      <vt:lpstr>Plastic-Production and Transportation</vt:lpstr>
      <vt:lpstr>Plastic-Energy to Produce/Recycle</vt:lpstr>
      <vt:lpstr>Natural Resources: Paper Products/Cardboard</vt:lpstr>
      <vt:lpstr>Natural resources: Paper Products/Cardboard -Trees</vt:lpstr>
      <vt:lpstr>Paper Products/Cardboard -Cost to Animals/Environment</vt:lpstr>
      <vt:lpstr>Paper Products/Cardboard-Production and Transportation</vt:lpstr>
      <vt:lpstr>Paper Products/Cardboard-Energy to Produce/Recycle</vt:lpstr>
      <vt:lpstr>Natural Resources: Aluminum</vt:lpstr>
      <vt:lpstr>Natural resources: Aluminum</vt:lpstr>
      <vt:lpstr>Aluminum-Cost to Animals/Environment</vt:lpstr>
      <vt:lpstr>Aluminum-Production and Transportation</vt:lpstr>
      <vt:lpstr>Aluminum-Energy to Produce/Recycle</vt:lpstr>
      <vt:lpstr>Emissions during production and transportation</vt:lpstr>
      <vt:lpstr>PowerPoint Presentation</vt:lpstr>
      <vt:lpstr>PowerPoint Presentation</vt:lpstr>
      <vt:lpstr>PowerPoint Presentation</vt:lpstr>
      <vt:lpstr>PowerPoint Presentation</vt:lpstr>
      <vt:lpstr>Timeline</vt:lpstr>
      <vt:lpstr>What’s your order?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Cost of Packaging</dc:title>
  <dc:creator>J WALKER</dc:creator>
  <cp:lastModifiedBy>Gildenhaus Morris</cp:lastModifiedBy>
  <cp:revision>52</cp:revision>
  <dcterms:created xsi:type="dcterms:W3CDTF">2016-12-05T05:44:14Z</dcterms:created>
  <dcterms:modified xsi:type="dcterms:W3CDTF">2016-12-06T12:18:28Z</dcterms:modified>
</cp:coreProperties>
</file>